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69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FA552-BB94-47CA-9C06-1CC5FF8473B8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129E2-3481-413B-BF39-8AC4C17CA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798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FA552-BB94-47CA-9C06-1CC5FF8473B8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129E2-3481-413B-BF39-8AC4C17CA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553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FA552-BB94-47CA-9C06-1CC5FF8473B8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129E2-3481-413B-BF39-8AC4C17CA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737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FA552-BB94-47CA-9C06-1CC5FF8473B8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129E2-3481-413B-BF39-8AC4C17CA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878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FA552-BB94-47CA-9C06-1CC5FF8473B8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129E2-3481-413B-BF39-8AC4C17CA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396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FA552-BB94-47CA-9C06-1CC5FF8473B8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129E2-3481-413B-BF39-8AC4C17CA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938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FA552-BB94-47CA-9C06-1CC5FF8473B8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129E2-3481-413B-BF39-8AC4C17CA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973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FA552-BB94-47CA-9C06-1CC5FF8473B8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129E2-3481-413B-BF39-8AC4C17CA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876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FA552-BB94-47CA-9C06-1CC5FF8473B8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129E2-3481-413B-BF39-8AC4C17CA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906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FA552-BB94-47CA-9C06-1CC5FF8473B8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129E2-3481-413B-BF39-8AC4C17CA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774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FA552-BB94-47CA-9C06-1CC5FF8473B8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129E2-3481-413B-BF39-8AC4C17CA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811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FA552-BB94-47CA-9C06-1CC5FF8473B8}" type="datetimeFigureOut">
              <a:rPr lang="en-US" smtClean="0"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129E2-3481-413B-BF39-8AC4C17CA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188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Arctic Animals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Mrs. </a:t>
            </a:r>
            <a:r>
              <a:rPr lang="en-US" dirty="0" err="1" smtClean="0"/>
              <a:t>Schicklings</a:t>
            </a:r>
            <a:r>
              <a:rPr lang="en-US" dirty="0" smtClean="0"/>
              <a:t>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217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Animal Name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38200" y="1385455"/>
            <a:ext cx="27916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Picture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72200" y="1385455"/>
            <a:ext cx="27916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Facts</a:t>
            </a:r>
          </a:p>
        </p:txBody>
      </p:sp>
    </p:spTree>
    <p:extLst>
      <p:ext uri="{BB962C8B-B14F-4D97-AF65-F5344CB8AC3E}">
        <p14:creationId xmlns:p14="http://schemas.microsoft.com/office/powerpoint/2010/main" val="21458614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Arctic Animals</vt:lpstr>
      <vt:lpstr>Animal Name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Animal Name</dc:title>
  <dc:creator>brittasully</dc:creator>
  <cp:lastModifiedBy>Smith, Christina</cp:lastModifiedBy>
  <cp:revision>2</cp:revision>
  <dcterms:created xsi:type="dcterms:W3CDTF">2016-12-14T22:16:03Z</dcterms:created>
  <dcterms:modified xsi:type="dcterms:W3CDTF">2018-02-22T21:07:09Z</dcterms:modified>
</cp:coreProperties>
</file>